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8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25C15-18B7-4597-80D0-734D9E0A954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963A8-A378-45C3-A729-959D5E0ECBF4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Skön 70-talsfest</a:t>
            </a:r>
            <a:endParaRPr kumimoji="0" lang="sv-SE" sz="4400" b="0" i="0" u="none" strike="noStrike" kern="1200" cap="none" spc="0" normalizeH="0" baseline="0" noProof="0" dirty="0">
              <a:ln>
                <a:noFill/>
              </a:ln>
              <a:solidFill>
                <a:srgbClr val="FF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714348" y="1428736"/>
            <a:ext cx="7258072" cy="4429156"/>
          </a:xfrm>
          <a:prstGeom prst="rect">
            <a:avLst/>
          </a:prstGeom>
          <a:blipFill dpi="0" rotWithShape="1">
            <a:blip r:embed="rId2">
              <a:alphaModFix amt="50000"/>
              <a:lum bright="16000" contrast="46000"/>
            </a:blip>
            <a:srcRect/>
            <a:stretch>
              <a:fillRect/>
            </a:stretch>
          </a:blipFill>
          <a:effectLst>
            <a:softEdge rad="63500"/>
          </a:effectLst>
        </p:spPr>
        <p:txBody>
          <a:bodyPr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Dresscode: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Polisonger, skepparkrans och långt hår med kort lugg. Eller långt hår med mittbena.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Tighta uppknäppta, blommiga skjortor, fårskinnsvästar, utsvängda jeans, platådojor, långkjolar, scarves, omlott-koftor, afganpäls osv.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Damerna uppmanas använda läppglans och mycket ögonskugga.</a:t>
            </a:r>
            <a:endParaRPr kumimoji="0" lang="sv-SE" sz="2800" b="0" i="0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50</Words>
  <Application>Microsoft Office PowerPoint</Application>
  <PresentationFormat>Bildspel på skärmen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Bild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2007-04-19T09:08:32Z</dcterms:created>
  <dcterms:modified xsi:type="dcterms:W3CDTF">2007-04-19T09:09:42Z</dcterms:modified>
</cp:coreProperties>
</file>